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8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2" r:id="rId15"/>
    <p:sldId id="284" r:id="rId16"/>
    <p:sldId id="32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</p14:sldIdLst>
        </p14:section>
        <p14:section name="The Final Lesson" id="{6904E338-544A-874A-B355-7F2F23D672B3}">
          <p14:sldIdLst>
            <p14:sldId id="332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2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51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3813</TotalTime>
  <Words>508</Words>
  <Application>Microsoft Macintosh PowerPoint</Application>
  <PresentationFormat>Widescreen</PresentationFormat>
  <Paragraphs>107</Paragraphs>
  <Slides>15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245</cp:revision>
  <dcterms:created xsi:type="dcterms:W3CDTF">2022-06-17T15:35:12Z</dcterms:created>
  <dcterms:modified xsi:type="dcterms:W3CDTF">2025-02-06T00:18:19Z</dcterms:modified>
</cp:coreProperties>
</file>